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C860DC32-1801-4122-B7BB-7148FC9C6DB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507CD81-CD07-429B-986E-5DD33DF0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05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DC32-1801-4122-B7BB-7148FC9C6DB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D81-CD07-429B-986E-5DD33DF0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59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860DC32-1801-4122-B7BB-7148FC9C6DB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507CD81-CD07-429B-986E-5DD33DF0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62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DC32-1801-4122-B7BB-7148FC9C6DB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D81-CD07-429B-986E-5DD33DF0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8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860DC32-1801-4122-B7BB-7148FC9C6DB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507CD81-CD07-429B-986E-5DD33DF0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50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860DC32-1801-4122-B7BB-7148FC9C6DB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507CD81-CD07-429B-986E-5DD33DF0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8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860DC32-1801-4122-B7BB-7148FC9C6DB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507CD81-CD07-429B-986E-5DD33DF0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89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DC32-1801-4122-B7BB-7148FC9C6DB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D81-CD07-429B-986E-5DD33DF0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43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860DC32-1801-4122-B7BB-7148FC9C6DB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507CD81-CD07-429B-986E-5DD33DF0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24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0DC32-1801-4122-B7BB-7148FC9C6DB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7CD81-CD07-429B-986E-5DD33DF0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51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C860DC32-1801-4122-B7BB-7148FC9C6DB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0507CD81-CD07-429B-986E-5DD33DF0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0DC32-1801-4122-B7BB-7148FC9C6DB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7CD81-CD07-429B-986E-5DD33DF059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6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5FBEF-4328-40F9-A6F7-C4C3A279F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042" y="1680271"/>
            <a:ext cx="8679915" cy="1748729"/>
          </a:xfrm>
        </p:spPr>
        <p:txBody>
          <a:bodyPr>
            <a:normAutofit/>
          </a:bodyPr>
          <a:lstStyle/>
          <a:p>
            <a:r>
              <a:rPr lang="en-US" sz="4000" dirty="0"/>
              <a:t>Facility assessment and improvement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11F548-2922-4488-8A3B-085D16B007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3170" y="3429000"/>
            <a:ext cx="8825658" cy="1586060"/>
          </a:xfrm>
        </p:spPr>
        <p:txBody>
          <a:bodyPr>
            <a:normAutofit/>
          </a:bodyPr>
          <a:lstStyle/>
          <a:p>
            <a:r>
              <a:rPr lang="en-US" sz="1600" dirty="0"/>
              <a:t>Multi floor office evaluation</a:t>
            </a:r>
          </a:p>
          <a:p>
            <a:r>
              <a:rPr lang="en-US" sz="1100" dirty="0"/>
              <a:t>Faisal </a:t>
            </a:r>
            <a:r>
              <a:rPr lang="en-US" sz="1100" dirty="0" err="1"/>
              <a:t>abuajmah</a:t>
            </a:r>
            <a:r>
              <a:rPr lang="en-US" sz="1100" dirty="0"/>
              <a:t> 219110245</a:t>
            </a:r>
          </a:p>
          <a:p>
            <a:r>
              <a:rPr lang="en-US" sz="1100" dirty="0"/>
              <a:t>Mohammed </a:t>
            </a:r>
            <a:r>
              <a:rPr lang="en-US" sz="1100" dirty="0" err="1"/>
              <a:t>alyami</a:t>
            </a:r>
            <a:r>
              <a:rPr lang="en-US" sz="1100" dirty="0"/>
              <a:t> 219110701</a:t>
            </a:r>
          </a:p>
          <a:p>
            <a:r>
              <a:rPr lang="en-US" sz="1100" dirty="0"/>
              <a:t>Supervised by Dr. RAKAN </a:t>
            </a:r>
            <a:r>
              <a:rPr lang="en-US" sz="1100" dirty="0" err="1"/>
              <a:t>Albaluwi</a:t>
            </a:r>
            <a:endParaRPr lang="en-US" sz="1100" dirty="0"/>
          </a:p>
          <a:p>
            <a:endParaRPr lang="en-US" sz="2500" dirty="0"/>
          </a:p>
          <a:p>
            <a:endParaRPr lang="en-US" sz="2500" dirty="0"/>
          </a:p>
          <a:p>
            <a:endParaRPr lang="en-US" sz="25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176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D4760-2648-457F-AE17-B0EFEAB42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90859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B83CA-5690-1B27-48FE-23F298F70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FC35F-C567-D1B2-E6B6-ABD628F77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1567" y="1862357"/>
            <a:ext cx="5863585" cy="4379052"/>
          </a:xfrm>
        </p:spPr>
        <p:txBody>
          <a:bodyPr/>
          <a:lstStyle/>
          <a:p>
            <a:r>
              <a:rPr lang="en-US" dirty="0"/>
              <a:t>Facility overview (ENG. Faisal)</a:t>
            </a:r>
          </a:p>
          <a:p>
            <a:r>
              <a:rPr lang="en-US" dirty="0"/>
              <a:t>Facility Selection &amp; Location (ENG. Mohammed)</a:t>
            </a:r>
          </a:p>
          <a:p>
            <a:r>
              <a:rPr lang="en-US" dirty="0"/>
              <a:t>Layout &amp; Space Utilization (ENG. Mohammed)</a:t>
            </a:r>
          </a:p>
          <a:p>
            <a:r>
              <a:rPr lang="en-US" dirty="0"/>
              <a:t>Operations &amp; Maintenance (ENG. Mohammed)</a:t>
            </a:r>
          </a:p>
          <a:p>
            <a:r>
              <a:rPr lang="en-US" dirty="0"/>
              <a:t>Safety &amp; Risk Management (ENG. Mohammed)</a:t>
            </a:r>
          </a:p>
          <a:p>
            <a:r>
              <a:rPr lang="en-US" dirty="0"/>
              <a:t>Project Management Plan (</a:t>
            </a:r>
            <a:r>
              <a:rPr lang="en-US" dirty="0" err="1"/>
              <a:t>ENG.Mohammed</a:t>
            </a:r>
            <a:r>
              <a:rPr lang="en-US" dirty="0"/>
              <a:t>)</a:t>
            </a:r>
          </a:p>
          <a:p>
            <a:r>
              <a:rPr lang="en-US" dirty="0"/>
              <a:t>Conclusion &amp; Reflection (ENG. </a:t>
            </a:r>
            <a:r>
              <a:rPr lang="en-US"/>
              <a:t>Faisal)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425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8668-BD09-4DF8-876C-E216B073A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Facility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418E1-65A3-4C74-9F52-93E213A28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goal in this facility is to improve the layout and safety , systems , management </a:t>
            </a:r>
          </a:p>
          <a:p>
            <a:r>
              <a:rPr lang="en-US" dirty="0"/>
              <a:t>Our key focus areas will be HVAC systems , safety , space utilization </a:t>
            </a:r>
          </a:p>
          <a:p>
            <a:r>
              <a:rPr lang="en-US" dirty="0"/>
              <a:t>We will try to identify the problems and solve then if we can</a:t>
            </a:r>
          </a:p>
        </p:txBody>
      </p:sp>
    </p:spTree>
    <p:extLst>
      <p:ext uri="{BB962C8B-B14F-4D97-AF65-F5344CB8AC3E}">
        <p14:creationId xmlns:p14="http://schemas.microsoft.com/office/powerpoint/2010/main" val="1112390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FB498-6248-44CF-B624-CEC77FAFC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Facility Selection &amp; Location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F967E9A-B0EE-4444-A7F7-1666AB6016B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00401" y="2385414"/>
            <a:ext cx="4093103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Chosen due to high population area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Easy public transport access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Supports smart building development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Regulatory compliance (ongoing)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6B0B5-779B-4972-9612-0CF50C02B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614" y="1514360"/>
            <a:ext cx="3375975" cy="41275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3324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9ABA-0DC2-4E16-8E14-5B20F67C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 &amp; Space Utilization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61A7295-4742-402B-B95C-6E7BB1F2C82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11856" y="1115026"/>
            <a:ext cx="6638356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 Room relocation weakened network on 6th floor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Floor 5 has poor smart system integration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Rooftop and basement unused due to lack of systems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Suggestions: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Improve networks, utilize rooftop and basement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8F789-E9CF-4044-9C3A-CBCBA9BC1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55" y="4806366"/>
            <a:ext cx="2378195" cy="2051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354FC4-7267-68E7-C34E-03450A118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503" y="4806365"/>
            <a:ext cx="2844497" cy="20516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5B0891D-D6C9-65D7-5ACA-0380ACC40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250" y="4806366"/>
            <a:ext cx="2439253" cy="205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599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FED85-85EB-44AF-BBB3-279E7BFEB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 &amp; Maintenance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417B0B5-4ADC-4C18-BF9E-AE13CD3D64E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70060" y="1007183"/>
            <a:ext cx="6233309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HVAC partially installed; loop malfunction on ground floor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Electric Submeters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preventive maintenance in place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Suggestions: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Install and test HVAC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Introduce centralized Building Management System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Electric Submeters for all floors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7B5E9-4524-42BD-BFED-ABBDDB882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057" y="4941116"/>
            <a:ext cx="2452943" cy="1916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6EF9E-0CD2-4E68-82DB-231456DFF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1560" y="4941115"/>
            <a:ext cx="2837497" cy="19585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776BC5-FE51-4163-B328-3EA1ED1AC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725" y="5194169"/>
            <a:ext cx="2119834" cy="16638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12A1C9-4BD9-D176-4F81-1E60674F1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978" y="3766656"/>
            <a:ext cx="5259021" cy="11744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84551A-858C-7649-C578-D3119246B095}"/>
              </a:ext>
            </a:extLst>
          </p:cNvPr>
          <p:cNvSpPr txBox="1"/>
          <p:nvPr/>
        </p:nvSpPr>
        <p:spPr>
          <a:xfrm>
            <a:off x="10614660" y="6530338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DCB8B5-6908-BCFF-BCA9-73460DEAACCA}"/>
              </a:ext>
            </a:extLst>
          </p:cNvPr>
          <p:cNvSpPr txBox="1"/>
          <p:nvPr/>
        </p:nvSpPr>
        <p:spPr>
          <a:xfrm>
            <a:off x="5568059" y="6420279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VAV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EB6A0E8-D7D6-D5FD-08F4-773884F7D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725" y="3766656"/>
            <a:ext cx="2232113" cy="142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91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7ACEE-766C-48E3-8A6B-21D63CB8E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 &amp; Risk Management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D160C52-7141-42A6-A660-801217391B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164822" y="1276997"/>
            <a:ext cx="4839786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Incomplete access control (fingerprint/card)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CCTV placement needs review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Emergency systems need validation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lang="en-US" alt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Recommendations: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Install access systems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Finalize CCTV and fire safety integration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40C1F8-E46A-4DC2-84F9-2A01AB36D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5" y="4187835"/>
            <a:ext cx="3857625" cy="2585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8A114C-FBD1-6013-43B1-1A5C52244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723" y="4187834"/>
            <a:ext cx="3637058" cy="258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89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76052-FFC9-417E-8D81-C8BF34664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 Plan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6BE1AC7-59D2-45A1-A6D3-5B8AA204EF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613398" y="1482380"/>
            <a:ext cx="4020652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Tasks: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Network reassessment (Floors 5 &amp; 6)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HVAC &amp; access system completion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Status: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Ground floor configuration starting soon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Rooftop: 2 days of work needed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Schedule: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 week: CCTV &amp; cables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2–3 weeks: HVAC, access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 month: Full integration/testing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C5454-FBE5-56BA-B6E1-1C9A25C03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546" y="4580389"/>
            <a:ext cx="3103846" cy="2277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9D2591-3F73-696F-4F09-ABCB21130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392" y="4580389"/>
            <a:ext cx="4292533" cy="227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83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2239D-3956-4331-A55B-5EBD4B566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&amp; Reflection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020EB92-056E-42DB-8931-58C5FCC2F4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118447" y="2688834"/>
            <a:ext cx="632737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Progress made, but delayed by technical dependencies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Missing systems affect smart building goals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Need for proactive management and regular maintenance</a:t>
            </a:r>
          </a:p>
        </p:txBody>
      </p:sp>
    </p:spTree>
    <p:extLst>
      <p:ext uri="{BB962C8B-B14F-4D97-AF65-F5344CB8AC3E}">
        <p14:creationId xmlns:p14="http://schemas.microsoft.com/office/powerpoint/2010/main" val="2762579061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149</TotalTime>
  <Words>331</Words>
  <Application>Microsoft Office PowerPoint</Application>
  <PresentationFormat>Widescreen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 Light</vt:lpstr>
      <vt:lpstr>Rockwell</vt:lpstr>
      <vt:lpstr>Wingdings</vt:lpstr>
      <vt:lpstr>Atlas</vt:lpstr>
      <vt:lpstr>Facility assessment and improvement project</vt:lpstr>
      <vt:lpstr>Roadmap</vt:lpstr>
      <vt:lpstr>Facility overview</vt:lpstr>
      <vt:lpstr>Facility Selection &amp; Location</vt:lpstr>
      <vt:lpstr>Layout &amp; Space Utilization</vt:lpstr>
      <vt:lpstr>Operations &amp; Maintenance</vt:lpstr>
      <vt:lpstr>Safety &amp; Risk Management</vt:lpstr>
      <vt:lpstr>Project Management Plan</vt:lpstr>
      <vt:lpstr>Conclusion &amp; Reflection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Facility assessment and improvement project</dc:title>
  <dc:creator>FAISAL YASER ALI ABUAJMAH</dc:creator>
  <cp:lastModifiedBy>mohammed alyami</cp:lastModifiedBy>
  <cp:revision>12</cp:revision>
  <dcterms:created xsi:type="dcterms:W3CDTF">2025-05-07T08:32:23Z</dcterms:created>
  <dcterms:modified xsi:type="dcterms:W3CDTF">2025-05-12T22:04:25Z</dcterms:modified>
</cp:coreProperties>
</file>